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98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651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1351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74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0300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022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8456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6700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507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270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154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729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50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455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62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571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193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C2CEE71-08AB-4AAA-A926-BF33030C9C3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1C38-BD4F-4297-9AE1-51F1CDFD5F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3138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نبات عام عملي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الأولى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127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27546"/>
            <a:ext cx="9296282" cy="5920853"/>
          </a:xfrm>
        </p:spPr>
        <p:txBody>
          <a:bodyPr>
            <a:normAutofit lnSpcReduction="10000"/>
          </a:bodyPr>
          <a:lstStyle/>
          <a:p>
            <a:r>
              <a:rPr lang="ar-IQ" b="1" dirty="0"/>
              <a:t>المجهر الضوئي المركب </a:t>
            </a:r>
            <a:r>
              <a:rPr lang="en-US" b="1" dirty="0"/>
              <a:t>Light compound microscope</a:t>
            </a:r>
            <a:r>
              <a:rPr lang="ar-IQ" b="1" dirty="0"/>
              <a:t> : </a:t>
            </a:r>
            <a:r>
              <a:rPr lang="ar-IQ" dirty="0"/>
              <a:t>ظهر المجهر الضوئي المركب لأوّل مرة على يد العالم هوك عام 1655م، إذ قام باستخدامه لفحص قطعة من نبات الفلين ، وتطوّر هذا المجهر على يد العالم لوفنهوك عام 1674م وقام لوفنهوك باستخدام هذا المجهر لفحص بعض الكائنات الأولية الدقيقة . </a:t>
            </a:r>
            <a:endParaRPr lang="en-US" dirty="0"/>
          </a:p>
          <a:p>
            <a:r>
              <a:rPr lang="ar-IQ" dirty="0"/>
              <a:t>    يعد المجهر الضوئي المركب أكثر أنواع المجاهر شيوعاً وأكثرها استخداماً ، و هو نوع من المجاهر الذي يستخدم نظام الضوء و العدسات في تركيبه  و هو جهاز بصري ثمين يستخدم لتكبير الجزء المراد فحصه لتسهيل دراسته  و السبب في تسميته بالمجاهر المركبة لإحتوائها على عدستا تكبير أحدهما موجودة في العدسة العينية و الثانية موجودة في العدسة الشيئية وعليهما تعتمد قوّة تكبير المجهر . و يتكون </a:t>
            </a:r>
            <a:r>
              <a:rPr lang="ar-IQ" dirty="0" smtClean="0"/>
              <a:t>من</a:t>
            </a:r>
          </a:p>
          <a:p>
            <a:pPr lvl="0"/>
            <a:r>
              <a:rPr lang="ar-IQ" b="1" dirty="0"/>
              <a:t>العدستين العينيتين </a:t>
            </a:r>
            <a:r>
              <a:rPr lang="en-US" b="1" dirty="0"/>
              <a:t>Ocular eyepiece lenses</a:t>
            </a:r>
            <a:r>
              <a:rPr lang="ar-IQ" b="1" dirty="0"/>
              <a:t> : </a:t>
            </a:r>
            <a:r>
              <a:rPr lang="ar-IQ" dirty="0"/>
              <a:t>و هي العدسة التي نرى من خلالها  و توجد داخل جسم مجوف يدعى الجسم الأنبوبي و تكون العدسة ذات قوة تكبير 10</a:t>
            </a:r>
            <a:r>
              <a:rPr lang="en-US" dirty="0"/>
              <a:t>X</a:t>
            </a:r>
            <a:r>
              <a:rPr lang="ar-IQ" dirty="0"/>
              <a:t> أي تكبر الشيء 10 مرات و الأخرى 4</a:t>
            </a:r>
            <a:r>
              <a:rPr lang="en-US" dirty="0"/>
              <a:t>X</a:t>
            </a:r>
            <a:r>
              <a:rPr lang="ar-IQ" dirty="0"/>
              <a:t> أي تكبر الشيء 4 مرات (مقدار قوة العدسة التي يجب البدء بها هي 4</a:t>
            </a:r>
            <a:r>
              <a:rPr lang="en-US" dirty="0"/>
              <a:t>X</a:t>
            </a:r>
            <a:r>
              <a:rPr lang="ar-IQ" dirty="0"/>
              <a:t> حتى لا تكسر الشريحة) .</a:t>
            </a:r>
            <a:endParaRPr lang="en-US" dirty="0"/>
          </a:p>
          <a:p>
            <a:pPr lvl="0"/>
            <a:r>
              <a:rPr lang="ar-IQ" b="1" dirty="0"/>
              <a:t>الأسطوانة (الجسم الانبوبي) </a:t>
            </a:r>
            <a:r>
              <a:rPr lang="en-US" b="1" dirty="0"/>
              <a:t>Body tube</a:t>
            </a:r>
            <a:r>
              <a:rPr lang="ar-IQ" b="1" dirty="0"/>
              <a:t> : </a:t>
            </a:r>
            <a:r>
              <a:rPr lang="ar-IQ" dirty="0"/>
              <a:t>و هي الجزء الأسطواني في المجهر التي تحمل في أعلاه العدستين العينيتين .</a:t>
            </a:r>
            <a:endParaRPr lang="en-US" dirty="0"/>
          </a:p>
          <a:p>
            <a:pPr lvl="0"/>
            <a:r>
              <a:rPr lang="ar-IQ" b="1" dirty="0"/>
              <a:t>القرص الدوار </a:t>
            </a:r>
            <a:r>
              <a:rPr lang="en-US" b="1" dirty="0"/>
              <a:t>Nose-piece</a:t>
            </a:r>
            <a:r>
              <a:rPr lang="ar-IQ" b="1" dirty="0"/>
              <a:t> : </a:t>
            </a:r>
            <a:r>
              <a:rPr lang="ar-IQ" dirty="0"/>
              <a:t>و هو الجزء الذي يحمل العدسات الشيئية اذ يمكننا بواسطته التحكم في قوة التكبير .</a:t>
            </a:r>
            <a:endParaRPr lang="en-US" dirty="0"/>
          </a:p>
          <a:p>
            <a:pPr lvl="0"/>
            <a:r>
              <a:rPr lang="ar-IQ" b="1" dirty="0"/>
              <a:t>العدسات الشيئية </a:t>
            </a:r>
            <a:r>
              <a:rPr lang="en-US" b="1" dirty="0"/>
              <a:t>Objective lenses</a:t>
            </a:r>
            <a:r>
              <a:rPr lang="ar-IQ" b="1" dirty="0"/>
              <a:t> :</a:t>
            </a:r>
            <a:r>
              <a:rPr lang="ar-IQ" dirty="0"/>
              <a:t> و هي مجموعة من ثلاث الى أربع عدسات متصلة بالقرص و تكون العدسة الصغيرة منها عادة ذات قوة تكبير 4</a:t>
            </a:r>
            <a:r>
              <a:rPr lang="en-US" dirty="0"/>
              <a:t>X </a:t>
            </a:r>
            <a:r>
              <a:rPr lang="ar-IQ" dirty="0"/>
              <a:t>و العدسة الشيئية المتوسطة ذات قوة تكبير 10</a:t>
            </a:r>
            <a:r>
              <a:rPr lang="en-US" dirty="0"/>
              <a:t> X</a:t>
            </a:r>
            <a:r>
              <a:rPr lang="ar-IQ" dirty="0"/>
              <a:t> و العدسة الشيئية الكبرى ذات قوة التكبير العليا 40</a:t>
            </a:r>
            <a:r>
              <a:rPr lang="en-US" dirty="0"/>
              <a:t>X</a:t>
            </a:r>
            <a:r>
              <a:rPr lang="ar-IQ" dirty="0"/>
              <a:t> و توجد أيضا" العدسة الزيتية التي تصل قوة تكبيرها 100</a:t>
            </a:r>
            <a:r>
              <a:rPr lang="en-US" dirty="0"/>
              <a:t>X</a:t>
            </a:r>
            <a:r>
              <a:rPr lang="ar-IQ" dirty="0"/>
              <a:t> . (في حال استخدام العدسة الزيتية يتم اضافة مادة زيتية خاصة لرؤية أوضح تسمى </a:t>
            </a:r>
            <a:r>
              <a:rPr lang="en-US" dirty="0"/>
              <a:t>Oil </a:t>
            </a:r>
            <a:r>
              <a:rPr lang="en-US" dirty="0" err="1"/>
              <a:t>immertion</a:t>
            </a:r>
            <a:r>
              <a:rPr lang="ar-IQ" dirty="0"/>
              <a:t>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325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13900"/>
            <a:ext cx="8946541" cy="5934500"/>
          </a:xfrm>
        </p:spPr>
        <p:txBody>
          <a:bodyPr/>
          <a:lstStyle/>
          <a:p>
            <a:pPr lvl="0"/>
            <a:r>
              <a:rPr lang="ar-IQ" b="1" dirty="0"/>
              <a:t>الذراع </a:t>
            </a:r>
            <a:r>
              <a:rPr lang="en-US" b="1" dirty="0"/>
              <a:t>Arm</a:t>
            </a:r>
            <a:r>
              <a:rPr lang="ar-IQ" b="1" dirty="0"/>
              <a:t> :</a:t>
            </a:r>
            <a:r>
              <a:rPr lang="ar-IQ" dirty="0"/>
              <a:t> تركيب منحني يحمل بواسطته المجهر باليد اليمنى .</a:t>
            </a:r>
            <a:endParaRPr lang="en-US" dirty="0"/>
          </a:p>
          <a:p>
            <a:r>
              <a:rPr lang="ar-IQ" b="1" dirty="0"/>
              <a:t>المسرح </a:t>
            </a:r>
            <a:r>
              <a:rPr lang="en-US" b="1" dirty="0"/>
              <a:t>Stage</a:t>
            </a:r>
            <a:r>
              <a:rPr lang="ar-IQ" b="1" dirty="0"/>
              <a:t> :</a:t>
            </a:r>
            <a:r>
              <a:rPr lang="ar-IQ" dirty="0"/>
              <a:t> صفيحة مستوية تقع في النهاية السفلى للذراع و يوجد ثقب في منتصفها لمرور الضوء و </a:t>
            </a:r>
            <a:r>
              <a:rPr lang="ar-IQ" dirty="0" smtClean="0"/>
              <a:t>على </a:t>
            </a:r>
            <a:r>
              <a:rPr lang="ar-IQ" dirty="0"/>
              <a:t>جانبي هذا الثقب يوجد ماسكان معدنيان وظيفتهما تثبيت الشريحة الزجاجية </a:t>
            </a:r>
            <a:r>
              <a:rPr lang="ar-IQ" dirty="0" smtClean="0"/>
              <a:t>.</a:t>
            </a:r>
          </a:p>
          <a:p>
            <a:pPr lvl="0"/>
            <a:r>
              <a:rPr lang="ar-IQ" b="1" dirty="0"/>
              <a:t>المسرح المتحرك </a:t>
            </a:r>
            <a:r>
              <a:rPr lang="en-US" b="1" dirty="0"/>
              <a:t>Mechanical stage</a:t>
            </a:r>
            <a:r>
              <a:rPr lang="ar-IQ" b="1" dirty="0"/>
              <a:t> :</a:t>
            </a:r>
            <a:r>
              <a:rPr lang="ar-IQ" dirty="0"/>
              <a:t> تركيب معدني يتستخدم لتحريك الشريحة الزجاجية </a:t>
            </a:r>
            <a:r>
              <a:rPr lang="en-US" dirty="0"/>
              <a:t>Slide</a:t>
            </a:r>
            <a:r>
              <a:rPr lang="ar-IQ" dirty="0"/>
              <a:t> بواسطة لولبين أحدهما - و هو الكبير – يحرك الشريحة الى الأمام و الى الخلف و الثاني – و ه و الصغير – يحرك الشريحة الى اليمين و الى اليسار .</a:t>
            </a:r>
            <a:endParaRPr lang="en-US" dirty="0"/>
          </a:p>
          <a:p>
            <a:pPr lvl="0"/>
            <a:r>
              <a:rPr lang="ar-IQ" b="1" dirty="0"/>
              <a:t>المكثف </a:t>
            </a:r>
            <a:r>
              <a:rPr lang="en-US" b="1" dirty="0"/>
              <a:t>Condenser</a:t>
            </a:r>
            <a:r>
              <a:rPr lang="ar-IQ" b="1" dirty="0"/>
              <a:t> : </a:t>
            </a:r>
            <a:r>
              <a:rPr lang="ar-IQ" dirty="0"/>
              <a:t>و هو جهاز يقوم بتكثيف الضوء على الشريحة الزجاجية من خلال الثقب الموجود في المسرح و الذي يقع تحت المسرح مباشرة و يستخدم لتجميع الضوء  و تركيزه على الشيء المراد فحصه .</a:t>
            </a:r>
            <a:endParaRPr lang="en-US" dirty="0"/>
          </a:p>
          <a:p>
            <a:pPr lvl="0"/>
            <a:r>
              <a:rPr lang="ar-IQ" b="1" dirty="0"/>
              <a:t>الحاجز </a:t>
            </a:r>
            <a:r>
              <a:rPr lang="en-US" b="1" dirty="0"/>
              <a:t>Diaphragm</a:t>
            </a:r>
            <a:r>
              <a:rPr lang="ar-IQ" b="1" dirty="0"/>
              <a:t> :</a:t>
            </a:r>
            <a:r>
              <a:rPr lang="ar-IQ" dirty="0"/>
              <a:t> و هو تركيب يقع تحت المكثف و يقوم بتنظيم كمية الضوء الداخلة الى المكثف .</a:t>
            </a:r>
            <a:endParaRPr lang="en-US" dirty="0"/>
          </a:p>
          <a:p>
            <a:pPr lvl="0"/>
            <a:r>
              <a:rPr lang="ar-IQ" b="1" dirty="0"/>
              <a:t>منظم المكثف </a:t>
            </a:r>
            <a:r>
              <a:rPr lang="en-US" b="1" dirty="0"/>
              <a:t>Condenser adjustment</a:t>
            </a:r>
            <a:r>
              <a:rPr lang="ar-IQ" b="1" dirty="0"/>
              <a:t> :</a:t>
            </a:r>
            <a:r>
              <a:rPr lang="ar-IQ" dirty="0"/>
              <a:t> يستعمل لرفع أو خفض المكثف للحصول على كمية الضوء المطلوبة .</a:t>
            </a:r>
            <a:endParaRPr lang="en-US" dirty="0"/>
          </a:p>
          <a:p>
            <a:r>
              <a:rPr lang="ar-IQ" b="1" dirty="0"/>
              <a:t>المنظم التمهيدي </a:t>
            </a:r>
            <a:r>
              <a:rPr lang="en-US" b="1" dirty="0"/>
              <a:t>Coarse adjustment</a:t>
            </a:r>
            <a:r>
              <a:rPr lang="ar-IQ" b="1" dirty="0"/>
              <a:t> : </a:t>
            </a:r>
            <a:r>
              <a:rPr lang="ar-IQ" dirty="0"/>
              <a:t>و هو تركيب بهئية عجلة يستخدم لتحريك المسرح الى الأعلى و الأسفل و يستخدم هذا التركيب مع العدسة الشيئية الصغرى فقط لأن حركة بسيطة منه ترفع و تخفض المسرح مسافة كبيرة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355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1070"/>
            <a:ext cx="9241691" cy="6057330"/>
          </a:xfrm>
        </p:spPr>
        <p:txBody>
          <a:bodyPr/>
          <a:lstStyle/>
          <a:p>
            <a:pPr lvl="0"/>
            <a:r>
              <a:rPr lang="ar-IQ" b="1" dirty="0"/>
              <a:t>المنظم الدقيق </a:t>
            </a:r>
            <a:r>
              <a:rPr lang="en-US" b="1" dirty="0"/>
              <a:t>Fine adjustment</a:t>
            </a:r>
            <a:r>
              <a:rPr lang="ar-IQ" b="1" dirty="0"/>
              <a:t> : </a:t>
            </a:r>
            <a:r>
              <a:rPr lang="ar-IQ" dirty="0"/>
              <a:t>تركيب يشبه المنظم التمهيدي و لكنه أصغر منه حجما" و يقع أسفل منه أو ضمنه</a:t>
            </a:r>
            <a:r>
              <a:rPr lang="ar-IQ" b="1" dirty="0"/>
              <a:t> </a:t>
            </a:r>
            <a:r>
              <a:rPr lang="ar-IQ" dirty="0"/>
              <a:t>, إذ يلاحظ في بعض المجــــــــاهر ان المنظــــــم التمهيدي و المنظم الدقيق يعمــــــلان بعجلة واحدة أو كمنظـــــــم واحــــــــد </a:t>
            </a:r>
            <a:r>
              <a:rPr lang="en-US" dirty="0"/>
              <a:t>Combined fine and Coarse adjustment </a:t>
            </a:r>
            <a:r>
              <a:rPr lang="ar-IQ" dirty="0"/>
              <a:t> و يستعمل المنظم الدقيق لتوضيح الصورة بشكل دقيق عند الفحص بالعدسة الشيئية الزيتية و ذلك لأن دورة كاملة منه ترفع أو تخفض المسرح مسافة قليلة جدا" .</a:t>
            </a:r>
            <a:endParaRPr lang="en-US" dirty="0"/>
          </a:p>
          <a:p>
            <a:pPr lvl="0"/>
            <a:r>
              <a:rPr lang="ar-IQ" b="1" dirty="0"/>
              <a:t>العمود </a:t>
            </a:r>
            <a:r>
              <a:rPr lang="en-US" b="1" dirty="0"/>
              <a:t>Pillar</a:t>
            </a:r>
            <a:r>
              <a:rPr lang="ar-IQ" b="1" dirty="0"/>
              <a:t> :</a:t>
            </a:r>
            <a:r>
              <a:rPr lang="ar-IQ" dirty="0"/>
              <a:t> تركيب يوصل الذراع بالقاعدة و عليه يقع المنظم التمهيدي و الدقيق .</a:t>
            </a:r>
            <a:endParaRPr lang="en-US" dirty="0"/>
          </a:p>
          <a:p>
            <a:pPr lvl="0"/>
            <a:r>
              <a:rPr lang="ar-IQ" b="1" dirty="0"/>
              <a:t>القدم أو القاعدة </a:t>
            </a:r>
            <a:r>
              <a:rPr lang="en-US" b="1" dirty="0"/>
              <a:t>Foot or Base</a:t>
            </a:r>
            <a:r>
              <a:rPr lang="ar-IQ" b="1" dirty="0"/>
              <a:t> :</a:t>
            </a:r>
            <a:r>
              <a:rPr lang="ar-IQ" dirty="0"/>
              <a:t> تركيب قرصي يستند عليه المجهر و يحمل المرآة أو المصباح الكهربائي .</a:t>
            </a:r>
            <a:endParaRPr lang="en-US" dirty="0"/>
          </a:p>
          <a:p>
            <a:pPr lvl="0"/>
            <a:r>
              <a:rPr lang="ar-IQ" b="1" dirty="0"/>
              <a:t>المــــــــــرآة </a:t>
            </a:r>
            <a:r>
              <a:rPr lang="en-US" b="1" dirty="0"/>
              <a:t>Mirror</a:t>
            </a:r>
            <a:r>
              <a:rPr lang="ar-IQ" b="1" dirty="0"/>
              <a:t> :</a:t>
            </a:r>
            <a:r>
              <a:rPr lang="ar-IQ" dirty="0"/>
              <a:t> و تقع تحت المكثف و تدور حول نفسها و هي ذات وجهين أحدهما مستوي و الآخر مقعر و فائدتها تعكس الضوء نحو الثقب الموجود وسط المسرح و يستعمل الوجه المقعر للمرآة عند عدم وجود المكثف و ذلك للحصول على كمية أكبر من الضوء و تركيزه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341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ar-IQ" b="1" dirty="0"/>
                  <a:t>حساب قوة التكبير :</a:t>
                </a:r>
                <a:r>
                  <a:rPr lang="ar-IQ" dirty="0"/>
                  <a:t> يتم حساب قوة التكبير من المعادلة الآتية </a:t>
                </a:r>
                <a:r>
                  <a:rPr lang="ar-IQ" dirty="0"/>
                  <a:t>: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ar-IQ" dirty="0"/>
                  <a:t>قوة </a:t>
                </a:r>
                <a:r>
                  <a:rPr lang="ar-IQ" dirty="0"/>
                  <a:t>التكبير = قوة تكبير العدسة العينية </a:t>
                </a:r>
                <a14:m>
                  <m:oMath xmlns:m="http://schemas.openxmlformats.org/officeDocument/2006/math">
                    <m:r>
                      <a:rPr lang="ar-IQ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ar-IQ" dirty="0"/>
                  <a:t> قوة تكبير العدسة </a:t>
                </a:r>
                <a:r>
                  <a:rPr lang="ar-IQ" dirty="0"/>
                  <a:t>الشيئية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ar-IQ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953" t="-8696" r="-130" b="-10956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436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/>
              <p:cNvSpPr>
                <a:spLocks noGrp="1"/>
              </p:cNvSpPr>
              <p:nvPr>
                <p:ph idx="1"/>
              </p:nvPr>
            </p:nvSpPr>
            <p:spPr>
              <a:xfrm>
                <a:off x="1103313" y="246063"/>
                <a:ext cx="8947150" cy="6002337"/>
              </a:xfrm>
            </p:spPr>
            <p:txBody>
              <a:bodyPr/>
              <a:lstStyle/>
              <a:p>
                <a:r>
                  <a:rPr lang="ar-IQ" dirty="0"/>
                  <a:t> فعند استخدام عدسة عينية قوة تكبيرها 10 مرات مع عدسة شيئية صغرى قوة تكبيرها 10 مرات أيضا" تصبح قوة التكبير للمجهر </a:t>
                </a:r>
                <a:endParaRPr lang="en-US" dirty="0"/>
              </a:p>
              <a:p>
                <a:r>
                  <a:rPr lang="ar-IQ" dirty="0"/>
                  <a:t>10 </a:t>
                </a:r>
                <a14:m>
                  <m:oMath xmlns:m="http://schemas.openxmlformats.org/officeDocument/2006/math">
                    <m:r>
                      <a:rPr lang="ar-IQ"/>
                      <m:t>×</m:t>
                    </m:r>
                  </m:oMath>
                </a14:m>
                <a:r>
                  <a:rPr lang="ar-IQ" dirty="0"/>
                  <a:t>10 = 100 مرة </a:t>
                </a:r>
                <a:endParaRPr lang="en-US" dirty="0"/>
              </a:p>
              <a:p>
                <a:r>
                  <a:rPr lang="ar-IQ" b="1" dirty="0"/>
                  <a:t>قوة التمييز في المجهر الضوئي المركب : </a:t>
                </a:r>
                <a:r>
                  <a:rPr lang="ar-IQ" dirty="0"/>
                  <a:t>تعرَّف قوّة التمييز أو قوّة الفصل على أنّها القدرة على تمييز أقصر مسافة بين نقطتين على الشريحة و تعرف أيضا" بالمقدرة على انتاج صور واضحة للأجسام المفحوصة ، وتعتمد قوّة التمييز على جودة العدسات المستخدمة في المجهر بالإضافة إلى طبيعة موجات الضوء إذ إنّها عندما تمرّ بين الأجزاء الدقيقة الموجودة على الشريحة تتشتت ، ممّا يقلّل القدرة على تمييز التفاصيل ، لذلك لا يمكن رؤية التراكيب الدقيقة كالذرات أو الجزيئات أو الفيروسات بإستخدام المجهر الضوئي .</a:t>
                </a:r>
                <a:endParaRPr lang="ar-IQ" dirty="0"/>
              </a:p>
            </p:txBody>
          </p:sp>
        </mc:Choice>
        <mc:Fallback>
          <p:sp>
            <p:nvSpPr>
              <p:cNvPr id="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3" y="246063"/>
                <a:ext cx="8947150" cy="6002337"/>
              </a:xfrm>
              <a:blipFill rotWithShape="0">
                <a:blip r:embed="rId2"/>
                <a:stretch>
                  <a:fillRect t="-508" r="-27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779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280" y="313899"/>
            <a:ext cx="4858603" cy="593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75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766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Century Gothic</vt:lpstr>
      <vt:lpstr>Times New Roman</vt:lpstr>
      <vt:lpstr>Wingdings 3</vt:lpstr>
      <vt:lpstr>Ion</vt:lpstr>
      <vt:lpstr>نبات عام عملي </vt:lpstr>
      <vt:lpstr>PowerPoint Presentation</vt:lpstr>
      <vt:lpstr>PowerPoint Presentation</vt:lpstr>
      <vt:lpstr>PowerPoint Presentation</vt:lpstr>
      <vt:lpstr>حساب قوة التكبير : يتم حساب قوة التكبير من المعادلة الآتية : قوة التكبير = قوة تكبير العدسة العينية × قوة تكبير العدسة الشيئية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نبات عام عملي </dc:title>
  <dc:creator>City Centre</dc:creator>
  <cp:lastModifiedBy>City Centre</cp:lastModifiedBy>
  <cp:revision>4</cp:revision>
  <dcterms:created xsi:type="dcterms:W3CDTF">2018-03-09T04:51:02Z</dcterms:created>
  <dcterms:modified xsi:type="dcterms:W3CDTF">2018-03-09T04:58:13Z</dcterms:modified>
</cp:coreProperties>
</file>